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56" r:id="rId3"/>
    <p:sldId id="259" r:id="rId4"/>
    <p:sldId id="260" r:id="rId5"/>
    <p:sldId id="265" r:id="rId6"/>
    <p:sldId id="262" r:id="rId7"/>
    <p:sldId id="261" r:id="rId8"/>
    <p:sldId id="263" r:id="rId9"/>
    <p:sldId id="292" r:id="rId10"/>
    <p:sldId id="257" r:id="rId11"/>
    <p:sldId id="258" r:id="rId12"/>
    <p:sldId id="267" r:id="rId13"/>
    <p:sldId id="290" r:id="rId14"/>
    <p:sldId id="266" r:id="rId15"/>
    <p:sldId id="268" r:id="rId16"/>
    <p:sldId id="270" r:id="rId17"/>
    <p:sldId id="269" r:id="rId18"/>
    <p:sldId id="271" r:id="rId19"/>
    <p:sldId id="272" r:id="rId20"/>
    <p:sldId id="273" r:id="rId21"/>
    <p:sldId id="294" r:id="rId22"/>
    <p:sldId id="295" r:id="rId23"/>
    <p:sldId id="296" r:id="rId24"/>
    <p:sldId id="297" r:id="rId25"/>
    <p:sldId id="298" r:id="rId26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DA680-6A2A-4A3B-9A00-4B338F1D7E1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50815"/>
            <a:ext cx="5438464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DF3E-A807-49F1-BD00-9C8B7C0A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5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2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01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07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8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51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84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49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16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26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6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45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49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05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03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86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8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3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5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4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9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0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7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DF3E-A807-49F1-BD00-9C8B7C0A2F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2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1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1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5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4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0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1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7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0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5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4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A77E2-C180-4AAB-B850-97081F56F79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07B7-44C8-4E92-B144-4DD453FA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5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250" y="2333625"/>
            <a:ext cx="11866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Новая функциональность комплекса задач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«Учет и анализ отказов, повреждений и неисправностей устройств ЖАТС» (КЗ УО-ЖАТС) в части информирования и сбора данных в процессе устранения отказа путем реализации информационного обмена между АСУ-Ш-2 (КЗ УО-ЖАТС) и МРМ ЕК АСУИ-Ш, реализованной в сентябре-декабре 2020 года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544"/>
            <a:ext cx="12192000" cy="160479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75867" y="164642"/>
            <a:ext cx="12189023" cy="1152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ru-RU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ПЕТЕРБУРГСКИЙ ГОСУДАРСТВЕННЫЙ УНИВЕРСИТЕТ ПУТЕЙ СООБЩЕНИЯ</a:t>
            </a:r>
          </a:p>
          <a:p>
            <a:pPr>
              <a:defRPr/>
            </a:pPr>
            <a:r>
              <a:rPr lang="ru-RU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императора  Александра </a:t>
            </a:r>
            <a:r>
              <a:rPr lang="en-US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18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67" b="1" dirty="0">
                <a:solidFill>
                  <a:schemeClr val="bg1"/>
                </a:solidFill>
              </a:rPr>
              <a:t>Отраслевая Научно-Исследовательская Лаборатория</a:t>
            </a:r>
          </a:p>
          <a:p>
            <a:r>
              <a:rPr lang="ru-RU" sz="1867" b="1" dirty="0">
                <a:solidFill>
                  <a:schemeClr val="bg1"/>
                </a:solidFill>
              </a:rPr>
              <a:t>«Автоматизации Технического Обслуживания,</a:t>
            </a:r>
            <a:r>
              <a:rPr lang="en-US" sz="1867" b="1" dirty="0">
                <a:solidFill>
                  <a:schemeClr val="bg1"/>
                </a:solidFill>
              </a:rPr>
              <a:t> </a:t>
            </a:r>
            <a:r>
              <a:rPr lang="ru-RU" sz="1867" b="1" dirty="0">
                <a:solidFill>
                  <a:schemeClr val="bg1"/>
                </a:solidFill>
              </a:rPr>
              <a:t>Диагностика и Мониторинг СЖАТ»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1" y="98056"/>
            <a:ext cx="861539" cy="861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18549" y="98405"/>
            <a:ext cx="60960" cy="1357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099051"/>
            <a:ext cx="868445" cy="366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5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97085" y="133907"/>
            <a:ext cx="292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Новая вкладка «Ущерб»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572875" y="6478259"/>
            <a:ext cx="54117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546" y="704049"/>
            <a:ext cx="6715124" cy="5615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6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51397" y="127329"/>
            <a:ext cx="3889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Ведение данных в разделе «Ущерб»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46" y="836390"/>
            <a:ext cx="5521534" cy="2566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596" y="2768382"/>
            <a:ext cx="5427179" cy="2489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091" y="4619712"/>
            <a:ext cx="7718454" cy="1527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7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44691"/>
            <a:ext cx="10982325" cy="5700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0797" y="127329"/>
            <a:ext cx="757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Вход на сайт Анализ нарушений работы устройств СЦБ и связи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1155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67348" y="127329"/>
            <a:ext cx="745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Условия попадания ОТС в оперативную и аналитическую отчетность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4" y="962025"/>
            <a:ext cx="9324975" cy="4933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1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7478" y="-7544"/>
            <a:ext cx="809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Общая информация по последним изменениям на сайте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Анализ нарушений работы устройств СЦБ и связи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5" y="729113"/>
            <a:ext cx="9496703" cy="55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58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98589" y="127329"/>
            <a:ext cx="477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Руководство </a:t>
            </a:r>
            <a:r>
              <a:rPr lang="ru-RU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пользователя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формате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PDF</a:t>
            </a:r>
            <a:endParaRPr lang="ru-RU" sz="1600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779565"/>
            <a:ext cx="6819900" cy="4476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0" y="1944867"/>
            <a:ext cx="6595185" cy="43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48938" y="127329"/>
            <a:ext cx="4294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Новый раздел:  «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Документы отказов»</a:t>
            </a:r>
            <a:endParaRPr lang="ru-RU" sz="1600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84368"/>
            <a:ext cx="4400550" cy="322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137" y="1481137"/>
            <a:ext cx="4795838" cy="323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9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93488" y="127329"/>
            <a:ext cx="5216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Новая форма «Список отказов для детализации»</a:t>
            </a:r>
            <a:endParaRPr lang="ru-RU" sz="1600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09" y="1466629"/>
            <a:ext cx="11615737" cy="3743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479" y="5394641"/>
            <a:ext cx="6916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 загружается список отказов за текущие сутки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08840" y="133907"/>
            <a:ext cx="617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Новая форма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«Хронология устранения отказа ЖАТ»</a:t>
            </a:r>
            <a:endParaRPr lang="ru-RU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786142"/>
            <a:ext cx="9867900" cy="1257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497" y="1295400"/>
            <a:ext cx="6657640" cy="494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>
            <a:off x="1514475" y="1600200"/>
            <a:ext cx="1847850" cy="16192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2085" y="171507"/>
            <a:ext cx="635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Новая форма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«История событий на устройстве ЖАТ»</a:t>
            </a:r>
            <a:endParaRPr lang="ru-RU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721081"/>
            <a:ext cx="9609585" cy="5564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6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09337" y="138551"/>
            <a:ext cx="257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Общая информация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47043" y="6478259"/>
            <a:ext cx="467003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7" y="719890"/>
            <a:ext cx="10508179" cy="54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2090" y="133907"/>
            <a:ext cx="588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Новая форма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«Проект технического заключения»</a:t>
            </a:r>
            <a:endParaRPr lang="ru-RU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375" y="644691"/>
            <a:ext cx="6838554" cy="5734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8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8295" y="133908"/>
            <a:ext cx="597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Новая форма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«Справка об ущербе от отказа ЖАТ»</a:t>
            </a:r>
            <a:endParaRPr lang="ru-RU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576" y="736038"/>
            <a:ext cx="8718847" cy="5551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7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8295" y="133908"/>
            <a:ext cx="660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Выгрузка в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Word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форм раздела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«Документы отказов»</a:t>
            </a:r>
            <a:endParaRPr lang="ru-RU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62" y="743623"/>
            <a:ext cx="11588937" cy="54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8295" y="133908"/>
            <a:ext cx="660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Выгрузка в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Word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форм раздела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«Документы отказов»</a:t>
            </a:r>
            <a:endParaRPr lang="ru-RU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011" y="685092"/>
            <a:ext cx="8868197" cy="56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6459" y="133907"/>
            <a:ext cx="483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Фильтр раздела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«Документы отказов»</a:t>
            </a:r>
            <a:endParaRPr lang="ru-RU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62" y="711693"/>
            <a:ext cx="7534275" cy="56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4806" y="133907"/>
            <a:ext cx="7782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Заполнение регламентного времени устранения отказа 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Тех.Ос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761" y="711327"/>
            <a:ext cx="9142476" cy="54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66368" y="127329"/>
            <a:ext cx="3659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Развёрнутый вид карточки отказа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47043" y="6478259"/>
            <a:ext cx="467003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689386"/>
            <a:ext cx="10894568" cy="5672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1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01970" y="149296"/>
            <a:ext cx="6988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Информация об устройстве проявления и отказавшем устройстве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47043" y="6478259"/>
            <a:ext cx="467003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60" y="869892"/>
            <a:ext cx="7390565" cy="1360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673" y="2087024"/>
            <a:ext cx="7307346" cy="1144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60" y="3447472"/>
            <a:ext cx="7810500" cy="166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796" y="4853799"/>
            <a:ext cx="77533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0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82113" y="133907"/>
            <a:ext cx="242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Действия по отказу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558589" y="6478259"/>
            <a:ext cx="555458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848" y="644690"/>
            <a:ext cx="5161740" cy="5714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3" y="4498502"/>
            <a:ext cx="6140813" cy="1254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563" y="1113948"/>
            <a:ext cx="6133462" cy="2757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6477000" y="790575"/>
            <a:ext cx="909638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005388" y="823913"/>
            <a:ext cx="1733550" cy="2381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6638" y="516951"/>
            <a:ext cx="3435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(двойной клик по заголовку раздела)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9300" y="5696608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Свернутый вид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1901" y="133907"/>
            <a:ext cx="394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Ручной ввод действий по отказу</a:t>
            </a:r>
            <a:endParaRPr lang="ru-RU" b="1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1553825" y="6478259"/>
            <a:ext cx="560221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167" y="1209675"/>
            <a:ext cx="9285664" cy="4224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0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37261" y="133907"/>
            <a:ext cx="391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История событий на устройстве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647043" y="6478259"/>
            <a:ext cx="467003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92" y="2540468"/>
            <a:ext cx="10660424" cy="3365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4301" y="786142"/>
            <a:ext cx="11915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500" u="sng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 по устройству проявления за последний месяц и невыполненные и просроченные с начала года</a:t>
            </a:r>
            <a:r>
              <a:rPr lang="ru-RU" sz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которая приходит из ЕК АСУИ (ТО (4х-нед.), ТО (годовая), ТО (многолетняя), Дополнительные работы к графику ТО, Участие в осмотрах и проверках, Работы по сетевым планам орг.тех.мероп., ОТМ, Внеплановая, Устранение инцидента);</a:t>
            </a:r>
            <a:endParaRPr lang="ru-RU" sz="15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</a:t>
            </a:r>
            <a:r>
              <a:rPr lang="ru-RU" sz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данные из ЕК АСУИ (КЗ АЛСН, АСУ ЗМ, ЦТДМ ЖАТ,  КМО, Ручной ввод) </a:t>
            </a:r>
            <a:r>
              <a:rPr lang="ru-RU" sz="1500" u="sng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 месяца до начала отказа</a:t>
            </a:r>
            <a:r>
              <a:rPr lang="ru-RU" sz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</a:t>
            </a:r>
            <a:r>
              <a:rPr lang="ru-RU" sz="15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данные из КЗ УО-ЖАТС </a:t>
            </a:r>
            <a:r>
              <a:rPr lang="ru-RU" sz="1500" u="sng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год до начала отказа;</a:t>
            </a:r>
            <a:endParaRPr lang="ru-RU" sz="1500" b="1" spc="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500" b="1" spc="50" dirty="0">
                <a:solidFill>
                  <a:srgbClr val="000000"/>
                </a:solidFill>
                <a:latin typeface="Times New Roman" panose="02020603050405020304" pitchFamily="18" charset="0"/>
              </a:rPr>
              <a:t>Вкл/</a:t>
            </a:r>
            <a:r>
              <a:rPr lang="ru-RU" sz="1500" b="1" spc="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Выкл</a:t>
            </a:r>
            <a:r>
              <a:rPr lang="ru-RU" sz="1500" b="1" spc="50" dirty="0">
                <a:solidFill>
                  <a:srgbClr val="000000"/>
                </a:solidFill>
                <a:latin typeface="Times New Roman" panose="02020603050405020304" pitchFamily="18" charset="0"/>
              </a:rPr>
              <a:t> устройств </a:t>
            </a:r>
            <a:r>
              <a:rPr lang="ru-RU" sz="1500" spc="50" dirty="0">
                <a:solidFill>
                  <a:srgbClr val="000000"/>
                </a:solidFill>
                <a:latin typeface="Times New Roman" panose="02020603050405020304" pitchFamily="18" charset="0"/>
              </a:rPr>
              <a:t>– данные из П-ВУ. </a:t>
            </a:r>
            <a:r>
              <a:rPr lang="ru-RU" sz="1500" u="sng" spc="5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Последнее</a:t>
            </a:r>
            <a:r>
              <a:rPr lang="ru-RU" sz="1500" spc="50" dirty="0">
                <a:solidFill>
                  <a:srgbClr val="000000"/>
                </a:solidFill>
                <a:latin typeface="Times New Roman" panose="02020603050405020304" pitchFamily="18" charset="0"/>
              </a:rPr>
              <a:t> выключение или включение отказавшего устройства.</a:t>
            </a:r>
            <a:endParaRPr lang="ru-RU" sz="1500" u="sng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7487" y="149296"/>
            <a:ext cx="1337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Документы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647043" y="6478259"/>
            <a:ext cx="467003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1524000"/>
            <a:ext cx="1152525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418" y="3557591"/>
            <a:ext cx="65722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379327"/>
            <a:ext cx="12192000" cy="562237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ru-RU" sz="1867" b="1" dirty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7544"/>
            <a:ext cx="12192000" cy="652235"/>
          </a:xfrm>
          <a:prstGeom prst="rect">
            <a:avLst/>
          </a:prstGeom>
          <a:solidFill>
            <a:srgbClr val="3C746B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88811" y="127329"/>
            <a:ext cx="6414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Отображение данных «Ущерб» в развернутом виде карточки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47043" y="6478259"/>
            <a:ext cx="467003" cy="35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66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2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2" y="127329"/>
            <a:ext cx="1085144" cy="45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3" y="1491127"/>
            <a:ext cx="5866143" cy="3678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2232096"/>
            <a:ext cx="5821117" cy="2127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0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2276</TotalTime>
  <Words>423</Words>
  <Application>Microsoft Office PowerPoint</Application>
  <PresentationFormat>Широкоэкранный</PresentationFormat>
  <Paragraphs>87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Балиевич Сергей Валерьевич</dc:creator>
  <cp:lastModifiedBy>Балиевич Сергей Валерьевич</cp:lastModifiedBy>
  <cp:revision>60</cp:revision>
  <cp:lastPrinted>2021-01-13T13:49:44Z</cp:lastPrinted>
  <dcterms:created xsi:type="dcterms:W3CDTF">2020-07-08T07:39:15Z</dcterms:created>
  <dcterms:modified xsi:type="dcterms:W3CDTF">2021-01-14T13:16:47Z</dcterms:modified>
</cp:coreProperties>
</file>